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26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83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787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2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68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3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899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97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99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54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967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8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BC8B-BEE3-4896-B7D4-3D0E11C8E8F8}" type="datetimeFigureOut">
              <a:rPr lang="th-TH" smtClean="0"/>
              <a:t>07/06/65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6A0A-DDE7-4D7B-97C0-BE2E2B28EC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20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6FA54BA-9A77-B2B1-93F5-D1524B071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CC72E25-8901-0C1F-595B-9BCF276DD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1850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กระดาษ A4 (210x297 มม.)</PresentationFormat>
  <Paragraphs>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1</cp:revision>
  <dcterms:created xsi:type="dcterms:W3CDTF">2022-06-07T05:56:22Z</dcterms:created>
  <dcterms:modified xsi:type="dcterms:W3CDTF">2022-06-07T05:57:30Z</dcterms:modified>
</cp:coreProperties>
</file>