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260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3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2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7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7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1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5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CDD15-9693-457A-8D94-FB48008D7469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E6AC2-8175-4119-B032-A69B60CC6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1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EF317430-D871-4082-80CA-14AB60022163}"/>
              </a:ext>
            </a:extLst>
          </p:cNvPr>
          <p:cNvSpPr txBox="1"/>
          <p:nvPr/>
        </p:nvSpPr>
        <p:spPr>
          <a:xfrm>
            <a:off x="4990601" y="2980099"/>
            <a:ext cx="2400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นาย/นาง/นางสาว.................</a:t>
            </a: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</a:t>
            </a: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</a:t>
            </a:r>
          </a:p>
          <a:p>
            <a:pPr algn="ctr"/>
            <a:r>
              <a:rPr lang="th-TH" sz="1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 ครู  วิทยฐานะ...........</a:t>
            </a:r>
          </a:p>
          <a:p>
            <a:pPr algn="ctr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กลุ่มสาระการเรียนรู้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………………………….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F18CFDE-9EB4-4C6A-8D1A-75E32C5A9490}"/>
              </a:ext>
            </a:extLst>
          </p:cNvPr>
          <p:cNvSpPr txBox="1"/>
          <p:nvPr/>
        </p:nvSpPr>
        <p:spPr>
          <a:xfrm>
            <a:off x="505887" y="4539757"/>
            <a:ext cx="2400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D2BA49F5-ADEA-4EC0-83DE-2CB1B9AD381F}"/>
              </a:ext>
            </a:extLst>
          </p:cNvPr>
          <p:cNvSpPr txBox="1"/>
          <p:nvPr/>
        </p:nvSpPr>
        <p:spPr>
          <a:xfrm>
            <a:off x="483577" y="2477770"/>
            <a:ext cx="2400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F01C3D1B-3CE8-461D-A348-58F27808AE15}"/>
              </a:ext>
            </a:extLst>
          </p:cNvPr>
          <p:cNvSpPr txBox="1"/>
          <p:nvPr/>
        </p:nvSpPr>
        <p:spPr>
          <a:xfrm>
            <a:off x="726987" y="9058380"/>
            <a:ext cx="343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……………………………………………………………………….…………………………………………………………………………..……….………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วงรี 13">
            <a:extLst>
              <a:ext uri="{FF2B5EF4-FFF2-40B4-BE49-F238E27FC236}">
                <a16:creationId xmlns:a16="http://schemas.microsoft.com/office/drawing/2014/main" id="{A1C942AB-B19D-47E0-9E77-EBA3717BD96A}"/>
              </a:ext>
            </a:extLst>
          </p:cNvPr>
          <p:cNvSpPr/>
          <p:nvPr/>
        </p:nvSpPr>
        <p:spPr>
          <a:xfrm>
            <a:off x="5269331" y="548910"/>
            <a:ext cx="1842843" cy="18202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F4473BA6-F202-45A0-8530-DF30ECCBE536}"/>
              </a:ext>
            </a:extLst>
          </p:cNvPr>
          <p:cNvSpPr txBox="1"/>
          <p:nvPr/>
        </p:nvSpPr>
        <p:spPr>
          <a:xfrm>
            <a:off x="5664849" y="1232038"/>
            <a:ext cx="1051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แทรกรูปภาพ (ตนเอง)</a:t>
            </a:r>
          </a:p>
        </p:txBody>
      </p: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3D2021B7-7A3A-49D9-AF88-8404A1FCEB98}"/>
              </a:ext>
            </a:extLst>
          </p:cNvPr>
          <p:cNvSpPr txBox="1"/>
          <p:nvPr/>
        </p:nvSpPr>
        <p:spPr>
          <a:xfrm>
            <a:off x="5269330" y="6311003"/>
            <a:ext cx="17844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0C363C2F-2A42-4C6A-9DB0-A57878C2ADE9}"/>
              </a:ext>
            </a:extLst>
          </p:cNvPr>
          <p:cNvSpPr txBox="1"/>
          <p:nvPr/>
        </p:nvSpPr>
        <p:spPr>
          <a:xfrm>
            <a:off x="5269331" y="4371863"/>
            <a:ext cx="1791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</a:t>
            </a: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AA9FE756-F84C-4B92-B688-653FF830886C}"/>
              </a:ext>
            </a:extLst>
          </p:cNvPr>
          <p:cNvSpPr txBox="1"/>
          <p:nvPr/>
        </p:nvSpPr>
        <p:spPr>
          <a:xfrm>
            <a:off x="3828687" y="256522"/>
            <a:ext cx="663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</a:t>
            </a:r>
            <a:endParaRPr lang="en-US" sz="3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DFC4CEA9-5B9F-40B6-8BA4-AC3F0879033D}"/>
              </a:ext>
            </a:extLst>
          </p:cNvPr>
          <p:cNvSpPr txBox="1"/>
          <p:nvPr/>
        </p:nvSpPr>
        <p:spPr>
          <a:xfrm>
            <a:off x="850433" y="603180"/>
            <a:ext cx="2768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เรื่อง..............................</a:t>
            </a:r>
            <a:endParaRPr lang="en-US" sz="28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กล่องข้อความ 24">
            <a:extLst>
              <a:ext uri="{FF2B5EF4-FFF2-40B4-BE49-F238E27FC236}">
                <a16:creationId xmlns:a16="http://schemas.microsoft.com/office/drawing/2014/main" id="{9CF5FD9F-6E4A-49D2-881C-6B505CCB95B1}"/>
              </a:ext>
            </a:extLst>
          </p:cNvPr>
          <p:cNvSpPr txBox="1"/>
          <p:nvPr/>
        </p:nvSpPr>
        <p:spPr>
          <a:xfrm>
            <a:off x="726987" y="1048658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รายวิชา...................................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กล่องข้อความ 25">
            <a:extLst>
              <a:ext uri="{FF2B5EF4-FFF2-40B4-BE49-F238E27FC236}">
                <a16:creationId xmlns:a16="http://schemas.microsoft.com/office/drawing/2014/main" id="{992D8479-239A-4E2D-BD4C-A76D3323252A}"/>
              </a:ext>
            </a:extLst>
          </p:cNvPr>
          <p:cNvSpPr txBox="1"/>
          <p:nvPr/>
        </p:nvSpPr>
        <p:spPr>
          <a:xfrm>
            <a:off x="2523901" y="105228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รหัส</a:t>
            </a:r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วิชา............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7052D517-3D33-46C4-8565-BF7E31C437A8}"/>
              </a:ext>
            </a:extLst>
          </p:cNvPr>
          <p:cNvSpPr txBox="1"/>
          <p:nvPr/>
        </p:nvSpPr>
        <p:spPr>
          <a:xfrm>
            <a:off x="381857" y="1372269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ระดับชั้นมัธยมศึกษาปีที่ 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161D55FD-EE1F-4BDE-8505-B6CD80DFB4D2}"/>
              </a:ext>
            </a:extLst>
          </p:cNvPr>
          <p:cNvSpPr txBox="1"/>
          <p:nvPr/>
        </p:nvSpPr>
        <p:spPr>
          <a:xfrm>
            <a:off x="2290344" y="1359830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เวลา...........ชั่วโมง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กล่องข้อความ 28">
            <a:extLst>
              <a:ext uri="{FF2B5EF4-FFF2-40B4-BE49-F238E27FC236}">
                <a16:creationId xmlns:a16="http://schemas.microsoft.com/office/drawing/2014/main" id="{C39686F8-960B-43D7-B4D0-2E2C4A7415A7}"/>
              </a:ext>
            </a:extLst>
          </p:cNvPr>
          <p:cNvSpPr txBox="1"/>
          <p:nvPr/>
        </p:nvSpPr>
        <p:spPr>
          <a:xfrm>
            <a:off x="180435" y="1659758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หน่วยการเรียนรู้ที่.........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82CFEF1F-6CDA-4C9C-B1E6-67A22B694988}"/>
              </a:ext>
            </a:extLst>
          </p:cNvPr>
          <p:cNvSpPr txBox="1"/>
          <p:nvPr/>
        </p:nvSpPr>
        <p:spPr>
          <a:xfrm>
            <a:off x="2282975" y="1659758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เรื่อง..........................................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829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A2FE763-E39F-4B0C-84ED-7AE8FFBD4995}"/>
              </a:ext>
            </a:extLst>
          </p:cNvPr>
          <p:cNvSpPr txBox="1"/>
          <p:nvPr/>
        </p:nvSpPr>
        <p:spPr>
          <a:xfrm>
            <a:off x="1710240" y="3410006"/>
            <a:ext cx="343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……………………………………………………………………….…………………………………………………………………………..……….………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0F4D7524-BEB1-4FF1-B181-CA417E28CFA5}"/>
              </a:ext>
            </a:extLst>
          </p:cNvPr>
          <p:cNvSpPr txBox="1"/>
          <p:nvPr/>
        </p:nvSpPr>
        <p:spPr>
          <a:xfrm>
            <a:off x="1699382" y="5584416"/>
            <a:ext cx="343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……………………………………………………………………….…………………………………………………………………………..……….………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445B781-D39C-4764-8889-D763656BC818}"/>
              </a:ext>
            </a:extLst>
          </p:cNvPr>
          <p:cNvSpPr txBox="1"/>
          <p:nvPr/>
        </p:nvSpPr>
        <p:spPr>
          <a:xfrm>
            <a:off x="707086" y="1039035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รายวิชา...................................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D6386D42-E329-4BFE-93D9-4B6E7EA8F487}"/>
              </a:ext>
            </a:extLst>
          </p:cNvPr>
          <p:cNvSpPr txBox="1"/>
          <p:nvPr/>
        </p:nvSpPr>
        <p:spPr>
          <a:xfrm>
            <a:off x="2535225" y="1025068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รหัส</a:t>
            </a:r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วิชา............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0A81331A-F7DD-40B1-B18C-A1F14B9EC627}"/>
              </a:ext>
            </a:extLst>
          </p:cNvPr>
          <p:cNvSpPr txBox="1"/>
          <p:nvPr/>
        </p:nvSpPr>
        <p:spPr>
          <a:xfrm>
            <a:off x="289209" y="208767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เวลา...........ชั่วโมง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2D0A5F09-4B4D-4D0F-BAD1-C0AD853EFFC0}"/>
              </a:ext>
            </a:extLst>
          </p:cNvPr>
          <p:cNvSpPr txBox="1"/>
          <p:nvPr/>
        </p:nvSpPr>
        <p:spPr>
          <a:xfrm>
            <a:off x="473529" y="1381216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หน่วยการเรียนรู้ที่.........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AFA1C849-C11B-43AB-8AD4-6E066A346679}"/>
              </a:ext>
            </a:extLst>
          </p:cNvPr>
          <p:cNvSpPr txBox="1"/>
          <p:nvPr/>
        </p:nvSpPr>
        <p:spPr>
          <a:xfrm>
            <a:off x="2516234" y="1381216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เรื่อง..........................................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1D8F87D0-2B65-4005-BDBE-CDF0425D5BAB}"/>
              </a:ext>
            </a:extLst>
          </p:cNvPr>
          <p:cNvSpPr txBox="1"/>
          <p:nvPr/>
        </p:nvSpPr>
        <p:spPr>
          <a:xfrm>
            <a:off x="647953" y="1737781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i="0" u="none" strike="noStrike" dirty="0">
                <a:solidFill>
                  <a:srgbClr val="A60A0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แผนการจัดการเรียนรู้ที่.........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8FEF72F6-D68B-44FF-A73E-E8D48817E550}"/>
              </a:ext>
            </a:extLst>
          </p:cNvPr>
          <p:cNvSpPr txBox="1"/>
          <p:nvPr/>
        </p:nvSpPr>
        <p:spPr>
          <a:xfrm>
            <a:off x="2777074" y="1737781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เรื่อง..........................................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F30C4DF6-7744-4139-AA38-D14F4BAE802C}"/>
              </a:ext>
            </a:extLst>
          </p:cNvPr>
          <p:cNvSpPr txBox="1"/>
          <p:nvPr/>
        </p:nvSpPr>
        <p:spPr>
          <a:xfrm>
            <a:off x="2159602" y="2077255"/>
            <a:ext cx="3113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A60A0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วัน.........เดือน..............พ.ศ. ............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36558F82-EC46-40A6-A57C-9227803B3338}"/>
              </a:ext>
            </a:extLst>
          </p:cNvPr>
          <p:cNvSpPr txBox="1"/>
          <p:nvPr/>
        </p:nvSpPr>
        <p:spPr>
          <a:xfrm>
            <a:off x="3800817" y="9497468"/>
            <a:ext cx="305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ครูผู้สอน</a:t>
            </a:r>
            <a:endParaRPr lang="en-US" sz="16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42E41C36-BAB0-EC8A-1022-AB8A7C04E605}"/>
              </a:ext>
            </a:extLst>
          </p:cNvPr>
          <p:cNvSpPr txBox="1"/>
          <p:nvPr/>
        </p:nvSpPr>
        <p:spPr>
          <a:xfrm>
            <a:off x="3779837" y="9045952"/>
            <a:ext cx="565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ลงชื่อ</a:t>
            </a:r>
            <a:endParaRPr lang="en-US" sz="16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4D90177C-1516-9873-B4A1-CD838A96EBFA}"/>
              </a:ext>
            </a:extLst>
          </p:cNvPr>
          <p:cNvSpPr txBox="1"/>
          <p:nvPr/>
        </p:nvSpPr>
        <p:spPr>
          <a:xfrm>
            <a:off x="3999807" y="9261766"/>
            <a:ext cx="2546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(..........................................................)</a:t>
            </a:r>
            <a:endParaRPr lang="en-US" sz="16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713C1D3D-6D65-34FE-F444-81883803A3F4}"/>
              </a:ext>
            </a:extLst>
          </p:cNvPr>
          <p:cNvSpPr txBox="1"/>
          <p:nvPr/>
        </p:nvSpPr>
        <p:spPr>
          <a:xfrm>
            <a:off x="1710240" y="4484467"/>
            <a:ext cx="343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……………………………………………………………………….…………………………………………………………………………..……….………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9775AAFB-1E71-C164-9FFE-CA0DFD56422E}"/>
              </a:ext>
            </a:extLst>
          </p:cNvPr>
          <p:cNvSpPr txBox="1"/>
          <p:nvPr/>
        </p:nvSpPr>
        <p:spPr>
          <a:xfrm>
            <a:off x="1710240" y="6914889"/>
            <a:ext cx="343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……………………………………………………………………….…………………………………………………………………………..……….………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AFB8B64D-4A17-0F1F-38A0-2A2A080D891A}"/>
              </a:ext>
            </a:extLst>
          </p:cNvPr>
          <p:cNvSpPr txBox="1"/>
          <p:nvPr/>
        </p:nvSpPr>
        <p:spPr>
          <a:xfrm>
            <a:off x="1699382" y="8257772"/>
            <a:ext cx="343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……………………………………………………………………….…………………………………………………………………………..……….………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5912859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109</Words>
  <Application>Microsoft Office PowerPoint</Application>
  <PresentationFormat>กำหนดเอง</PresentationFormat>
  <Paragraphs>42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ภัณฑิลา แย้มพยุง</dc:creator>
  <cp:lastModifiedBy>ภัณฑิลา แย้มพยุง</cp:lastModifiedBy>
  <cp:revision>11</cp:revision>
  <dcterms:created xsi:type="dcterms:W3CDTF">2022-03-24T13:34:49Z</dcterms:created>
  <dcterms:modified xsi:type="dcterms:W3CDTF">2022-05-28T08:46:52Z</dcterms:modified>
</cp:coreProperties>
</file>